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75" r:id="rId3"/>
    <p:sldId id="268" r:id="rId4"/>
    <p:sldId id="438" r:id="rId5"/>
    <p:sldId id="439" r:id="rId6"/>
    <p:sldId id="461" r:id="rId7"/>
    <p:sldId id="332" r:id="rId8"/>
    <p:sldId id="377" r:id="rId9"/>
    <p:sldId id="270" r:id="rId10"/>
    <p:sldId id="441" r:id="rId11"/>
    <p:sldId id="334" r:id="rId12"/>
    <p:sldId id="379" r:id="rId13"/>
    <p:sldId id="272" r:id="rId14"/>
    <p:sldId id="443" r:id="rId15"/>
    <p:sldId id="335" r:id="rId16"/>
    <p:sldId id="380" r:id="rId17"/>
    <p:sldId id="273" r:id="rId18"/>
    <p:sldId id="444" r:id="rId19"/>
    <p:sldId id="462" r:id="rId20"/>
    <p:sldId id="336" r:id="rId21"/>
    <p:sldId id="381" r:id="rId22"/>
    <p:sldId id="274" r:id="rId23"/>
    <p:sldId id="445" r:id="rId24"/>
    <p:sldId id="342" r:id="rId25"/>
    <p:sldId id="387" r:id="rId26"/>
    <p:sldId id="280" r:id="rId27"/>
    <p:sldId id="454" r:id="rId28"/>
    <p:sldId id="344" r:id="rId29"/>
    <p:sldId id="389" r:id="rId30"/>
    <p:sldId id="282" r:id="rId31"/>
    <p:sldId id="456" r:id="rId32"/>
    <p:sldId id="345" r:id="rId33"/>
    <p:sldId id="390" r:id="rId34"/>
    <p:sldId id="283" r:id="rId35"/>
    <p:sldId id="403" r:id="rId36"/>
    <p:sldId id="457" r:id="rId37"/>
    <p:sldId id="458" r:id="rId38"/>
    <p:sldId id="306" r:id="rId39"/>
    <p:sldId id="349" r:id="rId40"/>
    <p:sldId id="285" r:id="rId41"/>
    <p:sldId id="394" r:id="rId42"/>
    <p:sldId id="395" r:id="rId43"/>
    <p:sldId id="407" r:id="rId44"/>
    <p:sldId id="408" r:id="rId45"/>
    <p:sldId id="309" r:id="rId46"/>
    <p:sldId id="351" r:id="rId47"/>
    <p:sldId id="259" r:id="rId48"/>
    <p:sldId id="398" r:id="rId49"/>
    <p:sldId id="411" r:id="rId50"/>
    <p:sldId id="463" r:id="rId51"/>
    <p:sldId id="464" r:id="rId52"/>
    <p:sldId id="310" r:id="rId53"/>
    <p:sldId id="352" r:id="rId54"/>
    <p:sldId id="288" r:id="rId55"/>
    <p:sldId id="412" r:id="rId56"/>
    <p:sldId id="440" r:id="rId57"/>
    <p:sldId id="311" r:id="rId58"/>
    <p:sldId id="353" r:id="rId59"/>
    <p:sldId id="289" r:id="rId60"/>
    <p:sldId id="413" r:id="rId61"/>
    <p:sldId id="313" r:id="rId62"/>
    <p:sldId id="357" r:id="rId63"/>
    <p:sldId id="292" r:id="rId64"/>
    <p:sldId id="416" r:id="rId65"/>
    <p:sldId id="417" r:id="rId66"/>
    <p:sldId id="329" r:id="rId67"/>
    <p:sldId id="374" r:id="rId68"/>
    <p:sldId id="305" r:id="rId69"/>
    <p:sldId id="43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51" autoAdjust="0"/>
    <p:restoredTop sz="94660"/>
  </p:normalViewPr>
  <p:slideViewPr>
    <p:cSldViewPr snapToGrid="0">
      <p:cViewPr varScale="1">
        <p:scale>
          <a:sx n="68" d="100"/>
          <a:sy n="68" d="100"/>
        </p:scale>
        <p:origin x="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7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0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4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0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0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0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6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5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ADF6-B9C4-4990-91CB-73418577B6C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5AD2-FF3A-4000-81C6-0D76020E3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FAADF6-B9C4-4990-91CB-73418577B6CF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B55AD2-FF3A-4000-81C6-0D76020E3F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0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12A-2</a:t>
            </a:r>
          </a:p>
        </p:txBody>
      </p:sp>
    </p:spTree>
    <p:extLst>
      <p:ext uri="{BB962C8B-B14F-4D97-AF65-F5344CB8AC3E}">
        <p14:creationId xmlns:p14="http://schemas.microsoft.com/office/powerpoint/2010/main" val="77615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06F7-361F-4BD6-B37A-DEFA21E4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FBB323-8117-4FE0-8F72-4B42AF671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945AAB-BDF8-429F-AB3E-C805D505B1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75132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36A-2</a:t>
            </a:r>
          </a:p>
        </p:txBody>
      </p:sp>
    </p:spTree>
    <p:extLst>
      <p:ext uri="{BB962C8B-B14F-4D97-AF65-F5344CB8AC3E}">
        <p14:creationId xmlns:p14="http://schemas.microsoft.com/office/powerpoint/2010/main" val="56868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muscovite, biotite, chlorite, zircon, iron oxide, chalcopyrite</a:t>
            </a:r>
          </a:p>
        </p:txBody>
      </p:sp>
    </p:spTree>
    <p:extLst>
      <p:ext uri="{BB962C8B-B14F-4D97-AF65-F5344CB8AC3E}">
        <p14:creationId xmlns:p14="http://schemas.microsoft.com/office/powerpoint/2010/main" val="372906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4475D-D8D1-4CEE-B122-80C86B8239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3C8CF-18FC-4FF1-A5C8-7012DE2CEB50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36A-2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2C31-6D98-495E-A13C-7BE197F1BE9F}"/>
              </a:ext>
            </a:extLst>
          </p:cNvPr>
          <p:cNvSpPr txBox="1"/>
          <p:nvPr/>
        </p:nvSpPr>
        <p:spPr>
          <a:xfrm>
            <a:off x="9144000" y="646331"/>
            <a:ext cx="3048000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Quartz replacing phenocrysts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Porphyritic intrusive rock, very silicified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K-spar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Qtz ribbons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WM replacing feldspar, feldspar was more potassic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Fine-grained WM in groundmass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rutile than in other rocks, therefore less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Rutile included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Crystals replaced by hydrothermal biotite inside,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qtz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margins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Magmatic biotite replaced by hydrothermal Bt. Two generations, corroded contact (not sharp). Composition seems similar in terms on Fe content because we don’t see difference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WM later, replaces both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generations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looks too dark to be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phogopitic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7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A7D6-D451-4E7A-A83B-F4B23E3A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ABFB4C-1BF1-4787-B843-9AF5272C22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BABDDA-669E-4488-A253-ED19D47407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03629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36A-3</a:t>
            </a:r>
          </a:p>
        </p:txBody>
      </p:sp>
    </p:spTree>
    <p:extLst>
      <p:ext uri="{BB962C8B-B14F-4D97-AF65-F5344CB8AC3E}">
        <p14:creationId xmlns:p14="http://schemas.microsoft.com/office/powerpoint/2010/main" val="237211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quartz, K-feldspar, muscovite, biotite, apatite, zircon, ilmenite</a:t>
            </a:r>
          </a:p>
        </p:txBody>
      </p:sp>
    </p:spTree>
    <p:extLst>
      <p:ext uri="{BB962C8B-B14F-4D97-AF65-F5344CB8AC3E}">
        <p14:creationId xmlns:p14="http://schemas.microsoft.com/office/powerpoint/2010/main" val="172060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D3E8D-6C8C-4D94-B0DE-2F05B99442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C2320-3D8A-41E6-8511-FA8E65E61741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36A-3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9CA2B-8BD5-44D2-BC03-7757B3E7EBB1}"/>
              </a:ext>
            </a:extLst>
          </p:cNvPr>
          <p:cNvSpPr txBox="1"/>
          <p:nvPr/>
        </p:nvSpPr>
        <p:spPr>
          <a:xfrm>
            <a:off x="9144000" y="646331"/>
            <a:ext cx="30480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foliation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like CM, same thermal regime as northern part of Cm, more biotite, don’t see as much chlorite. Siltstone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protolith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 Compatible with CM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 grains are located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Fine WM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Pressure shadow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qtz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behind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Larger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may have been earlier, but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colours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not different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altering metamorphic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(alteration is lighter)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7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1EF5-6D1A-4638-90A5-85997AB5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B44B26-B329-4A83-BF5D-9FE02606B7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2C1A2D-EA9B-47E4-A972-C52368CEF9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8772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FC86-9673-4B2C-8331-7C39144C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D79752-9AF2-4774-BF39-3A3BCEEBE2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7ACE8-6F0C-4A13-8D5A-002081460C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C60AD-FA5E-4752-9771-0AD330A244AD}"/>
              </a:ext>
            </a:extLst>
          </p:cNvPr>
          <p:cNvSpPr txBox="1"/>
          <p:nvPr/>
        </p:nvSpPr>
        <p:spPr>
          <a:xfrm>
            <a:off x="838200" y="6176963"/>
            <a:ext cx="5203371" cy="37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Biotite foliation</a:t>
            </a:r>
          </a:p>
        </p:txBody>
      </p:sp>
    </p:spTree>
    <p:extLst>
      <p:ext uri="{BB962C8B-B14F-4D97-AF65-F5344CB8AC3E}">
        <p14:creationId xmlns:p14="http://schemas.microsoft.com/office/powerpoint/2010/main" val="21679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biotite, titanite, apatite, zircon, iron oxide, ilmenite, monazite, </a:t>
            </a:r>
            <a:r>
              <a:rPr lang="en-US" dirty="0" err="1"/>
              <a:t>scheelite</a:t>
            </a:r>
            <a:r>
              <a:rPr lang="en-US" dirty="0"/>
              <a:t>, sphalerite</a:t>
            </a:r>
          </a:p>
        </p:txBody>
      </p:sp>
    </p:spTree>
    <p:extLst>
      <p:ext uri="{BB962C8B-B14F-4D97-AF65-F5344CB8AC3E}">
        <p14:creationId xmlns:p14="http://schemas.microsoft.com/office/powerpoint/2010/main" val="2274588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36A-4</a:t>
            </a:r>
          </a:p>
        </p:txBody>
      </p:sp>
    </p:spTree>
    <p:extLst>
      <p:ext uri="{BB962C8B-B14F-4D97-AF65-F5344CB8AC3E}">
        <p14:creationId xmlns:p14="http://schemas.microsoft.com/office/powerpoint/2010/main" val="200853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biotite, zircon, rutile, pyrite</a:t>
            </a:r>
          </a:p>
        </p:txBody>
      </p:sp>
    </p:spTree>
    <p:extLst>
      <p:ext uri="{BB962C8B-B14F-4D97-AF65-F5344CB8AC3E}">
        <p14:creationId xmlns:p14="http://schemas.microsoft.com/office/powerpoint/2010/main" val="1535780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6AAF0D-BB41-4E0D-A656-47339437E0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4483509" cy="3362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FCEF2-62A8-4E10-B630-1B8B259779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95368"/>
            <a:ext cx="4483509" cy="3362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0F6A1-CE66-4542-A810-B0793C8C29FE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36A-4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BA5DF-47A3-43B8-A027-3373FC5907EB}"/>
              </a:ext>
            </a:extLst>
          </p:cNvPr>
          <p:cNvSpPr txBox="1"/>
          <p:nvPr/>
        </p:nvSpPr>
        <p:spPr>
          <a:xfrm>
            <a:off x="9144000" y="646331"/>
            <a:ext cx="304800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replaced by silica (finer grained alteration, more intense alteration, silica filling corroded zones in feldspar, hydrothermal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qtz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Zone of permeability is more altered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Alteration can be albite or k-feldspar, but looks like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qtz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associated with Bt. Magmatic biotite with lighter hydrothermal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(Fe from magmatic biotite goes to make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then hydro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more Mg-rich)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Magmatic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also replaced by rutile (when not enough to make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Porphyritic, monzonite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06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BDDD-5373-4A83-834B-EFBA857A4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90B237-A2E2-474C-AF6E-0FB4144CFE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398175-35DF-4540-A1F4-E6AA50648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57156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57A-2</a:t>
            </a:r>
          </a:p>
        </p:txBody>
      </p:sp>
    </p:spTree>
    <p:extLst>
      <p:ext uri="{BB962C8B-B14F-4D97-AF65-F5344CB8AC3E}">
        <p14:creationId xmlns:p14="http://schemas.microsoft.com/office/powerpoint/2010/main" val="3901229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quartz, muscovite, chlorite, titanite, epidote, zircon, rutile, galena</a:t>
            </a:r>
          </a:p>
        </p:txBody>
      </p:sp>
    </p:spTree>
    <p:extLst>
      <p:ext uri="{BB962C8B-B14F-4D97-AF65-F5344CB8AC3E}">
        <p14:creationId xmlns:p14="http://schemas.microsoft.com/office/powerpoint/2010/main" val="2216829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ED724-CCA8-4E39-9ECA-208EED5EA8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76F439-0F9B-4466-8AC7-68DF6AE9C863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57A-2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CA6DD-A283-452A-BB0E-9F959BD43DCE}"/>
              </a:ext>
            </a:extLst>
          </p:cNvPr>
          <p:cNvSpPr txBox="1"/>
          <p:nvPr/>
        </p:nvSpPr>
        <p:spPr>
          <a:xfrm>
            <a:off x="9144000" y="646331"/>
            <a:ext cx="3048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Intrusive, porphyritic rock, </a:t>
            </a:r>
            <a:r>
              <a:rPr lang="en-US" b="1" dirty="0" err="1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protolith</a:t>
            </a:r>
            <a:r>
              <a:rPr lang="en-US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Plagioclase with corroded margins, WM alteration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Carlsbad twinning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WM replacing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Consistent with CM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Silicified groundmass, remnant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Orthoclase, some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57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15D0-F093-4533-B275-D0110BB8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F78D37-9345-47E2-A2C5-DA0D9F90E9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43EFB6-D772-4202-9D8C-B5CA9B00A3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943477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57A-4</a:t>
            </a:r>
          </a:p>
        </p:txBody>
      </p:sp>
    </p:spTree>
    <p:extLst>
      <p:ext uri="{BB962C8B-B14F-4D97-AF65-F5344CB8AC3E}">
        <p14:creationId xmlns:p14="http://schemas.microsoft.com/office/powerpoint/2010/main" val="167289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titanite, apatite, epidote, zircon, iron oxide, Th-phosphate, rutile</a:t>
            </a:r>
          </a:p>
        </p:txBody>
      </p:sp>
    </p:spTree>
    <p:extLst>
      <p:ext uri="{BB962C8B-B14F-4D97-AF65-F5344CB8AC3E}">
        <p14:creationId xmlns:p14="http://schemas.microsoft.com/office/powerpoint/2010/main" val="414161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90B80F-FACA-4A0A-A9CB-214319CC07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426C1-1A6D-4ADF-83E6-8334D5E2F39E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12A-2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D0242-DF68-4286-BC5A-DE32B9E942EA}"/>
              </a:ext>
            </a:extLst>
          </p:cNvPr>
          <p:cNvSpPr txBox="1"/>
          <p:nvPr/>
        </p:nvSpPr>
        <p:spPr>
          <a:xfrm>
            <a:off x="9144000" y="646331"/>
            <a:ext cx="30480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Replaced groundmass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Shallow intrusive (sub-volcanic)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protolith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Porphyritic rock, silicified. Sericite alteration.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Quartz replaced tabular and bipyramidal phenocrysts (K-feldspar?)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Mainly white mica replacing feldspar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Pyrite associated with biotite alteration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White mica with fine grained quartz that is replacing the groundmass.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Secondary pyrite in feldspar, white mica aligned to fluid flow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WM filling cracks, mantling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35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DC369-B3FC-429D-86A2-53942B0C54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02979-49C7-4DD9-A8C7-D699826AC2D4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57A-4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2046-07DA-4D1E-A43A-BBC8B52E1239}"/>
              </a:ext>
            </a:extLst>
          </p:cNvPr>
          <p:cNvSpPr txBox="1"/>
          <p:nvPr/>
        </p:nvSpPr>
        <p:spPr>
          <a:xfrm>
            <a:off x="9144000" y="646331"/>
            <a:ext cx="3048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Intrusive,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equigranular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Intense WM, sericite alteration of plagioclase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Feldspar alteration around relict crystals?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altering to rutile, then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replaced by WM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generations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(older one darker, newer one more phengitic)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with CM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19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E5C2-9DBF-49DB-A559-F6636B01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AC7FA9-E056-490B-961A-4DFEAF4B06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4F807A-5339-49FE-A4F6-A09F5840BB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527161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63A-1</a:t>
            </a:r>
          </a:p>
        </p:txBody>
      </p:sp>
    </p:spTree>
    <p:extLst>
      <p:ext uri="{BB962C8B-B14F-4D97-AF65-F5344CB8AC3E}">
        <p14:creationId xmlns:p14="http://schemas.microsoft.com/office/powerpoint/2010/main" val="3288140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titanite, epidote, zircon, rutile, </a:t>
            </a:r>
            <a:r>
              <a:rPr lang="en-US" dirty="0" err="1"/>
              <a:t>allanite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64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412AF-8058-4304-A711-8EAEF50214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AC4D30-54AA-4F13-A018-FC7F99D848D7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63A-1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A03E2-9B9F-4B86-9D04-D7B36FC360A7}"/>
              </a:ext>
            </a:extLst>
          </p:cNvPr>
          <p:cNvSpPr txBox="1"/>
          <p:nvPr/>
        </p:nvSpPr>
        <p:spPr>
          <a:xfrm>
            <a:off x="9144000" y="646331"/>
            <a:ext cx="3048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Lots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silicification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white mica, titanite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Qtz ribbons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Very intense alteration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strain, regular sutures,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subgrains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margin of the vein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Proximal to faulting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Pontiac? If close to fault zone possibly.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Possible alteration of feldspar.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SEM check radial minerals: muscovite with Ba?</a:t>
            </a:r>
          </a:p>
        </p:txBody>
      </p:sp>
    </p:spTree>
    <p:extLst>
      <p:ext uri="{BB962C8B-B14F-4D97-AF65-F5344CB8AC3E}">
        <p14:creationId xmlns:p14="http://schemas.microsoft.com/office/powerpoint/2010/main" val="153569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8E42-E635-465F-9F0C-19FFA21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239AB9-21D3-4E28-9B8C-E23BCF145E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9448CE-2859-4F97-A930-B7EED9FA68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96" y="2519966"/>
            <a:ext cx="3950208" cy="2962656"/>
          </a:xfrm>
        </p:spPr>
      </p:pic>
    </p:spTree>
    <p:extLst>
      <p:ext uri="{BB962C8B-B14F-4D97-AF65-F5344CB8AC3E}">
        <p14:creationId xmlns:p14="http://schemas.microsoft.com/office/powerpoint/2010/main" val="1881403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1768-CBDD-4630-A2E8-3AF94B6C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5A7922-863F-463C-83CC-7771801B21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F87D2-0779-4CC4-B979-85FD514793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765318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100D-352E-4BCF-AD4F-9F022F1F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444D38-9C2C-4506-8AE1-D5E2C92488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BB633C-FAA0-4DDE-9961-D437D0E048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573322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SS1-2</a:t>
            </a:r>
          </a:p>
        </p:txBody>
      </p:sp>
    </p:spTree>
    <p:extLst>
      <p:ext uri="{BB962C8B-B14F-4D97-AF65-F5344CB8AC3E}">
        <p14:creationId xmlns:p14="http://schemas.microsoft.com/office/powerpoint/2010/main" val="258596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apatite, zircon, iron oxide, rutile, pyrite</a:t>
            </a:r>
          </a:p>
        </p:txBody>
      </p:sp>
    </p:spTree>
    <p:extLst>
      <p:ext uri="{BB962C8B-B14F-4D97-AF65-F5344CB8AC3E}">
        <p14:creationId xmlns:p14="http://schemas.microsoft.com/office/powerpoint/2010/main" val="410532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417E-77E1-4A2D-AF5B-AD250D80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65FB9B-CBCF-4D8E-9FCA-183C9BBC2C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A92A7-FE27-4CE0-B9C9-8FFA69E158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752685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C73E0-FAC9-4F90-BF4B-028D305EDC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6A262A-6E2B-4EC7-BAD6-B2590179A9F6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SS1-2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3124C-0EA9-4A8D-890F-7BCB8A39CAAC}"/>
              </a:ext>
            </a:extLst>
          </p:cNvPr>
          <p:cNvSpPr txBox="1"/>
          <p:nvPr/>
        </p:nvSpPr>
        <p:spPr>
          <a:xfrm>
            <a:off x="9144000" y="646331"/>
            <a:ext cx="3048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Lower temperature hydrothermal K-feldspar replacing plagioclase crystals (similar to more proximal alteration at CM)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silicification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 Embayed boundaries for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Very intensely altered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high temperature fine grained white mica.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Parent: Intrusive rock,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rich (monzonite,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monzo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-diorite?)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169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EDAC-04A7-4114-ACF0-7256DCE2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35EBBB-A5DD-49AA-ADD5-92EF7EE926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7F15A4-16EA-4077-B183-C313369D9F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96" y="2519966"/>
            <a:ext cx="3950208" cy="2962656"/>
          </a:xfrm>
        </p:spPr>
      </p:pic>
    </p:spTree>
    <p:extLst>
      <p:ext uri="{BB962C8B-B14F-4D97-AF65-F5344CB8AC3E}">
        <p14:creationId xmlns:p14="http://schemas.microsoft.com/office/powerpoint/2010/main" val="995156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1E4E-7452-4221-9713-85539E65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A08079-6797-41BE-96F4-F49CCC8150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05E95A-99E2-4F7C-A197-B7580E4520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01148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FDD62-1B4E-4AEF-8547-3C18DD5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5817E6-0362-4625-A551-14A12CC7C2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C9735C-BC73-45B5-BA0D-3BB06FB4D4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19771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33EC-F055-4BFF-AB31-621A1CEF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D96973-6E78-4201-AD09-D5C238AF26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955DB6-E728-4870-851D-EA86B44682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674713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SS1-5</a:t>
            </a:r>
          </a:p>
        </p:txBody>
      </p:sp>
    </p:spTree>
    <p:extLst>
      <p:ext uri="{BB962C8B-B14F-4D97-AF65-F5344CB8AC3E}">
        <p14:creationId xmlns:p14="http://schemas.microsoft.com/office/powerpoint/2010/main" val="2509096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biotite, chlorite, apatite, zircon, iron oxide, monazite, thorite, rutile, pyrite, galena, gold-telluride</a:t>
            </a:r>
          </a:p>
        </p:txBody>
      </p:sp>
    </p:spTree>
    <p:extLst>
      <p:ext uri="{BB962C8B-B14F-4D97-AF65-F5344CB8AC3E}">
        <p14:creationId xmlns:p14="http://schemas.microsoft.com/office/powerpoint/2010/main" val="2260062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SS1-5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642D54-BD85-4145-B5E4-D883988A889F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1524000" y="0"/>
            <a:chExt cx="9144000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23D00C-5D29-4D46-996A-183BA4289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356829" y="4961701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57928" y="854651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Bt</a:t>
              </a:r>
              <a:endPara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66592" y="3234242"/>
              <a:ext cx="1774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Qtz</a:t>
              </a:r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-Pl-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Kfs</a:t>
              </a:r>
              <a:endPara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09243" y="4327828"/>
              <a:ext cx="3119558" cy="46166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-(Au-</a:t>
              </a:r>
              <a:r>
                <a:rPr 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</a:t>
              </a:r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-bearing) </a:t>
              </a:r>
              <a:r>
                <a:rPr 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</a:t>
              </a:r>
              <a:endPara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12967" y="4313501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0761" y="2416258"/>
              <a:ext cx="715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</a:t>
              </a:r>
              <a:endPara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841360" y="4494169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88159" y="4137708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Pl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5857727" y="4584322"/>
              <a:ext cx="1613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1EE2E84-2EC4-4E11-855B-A7CA50A96710}"/>
              </a:ext>
            </a:extLst>
          </p:cNvPr>
          <p:cNvSpPr txBox="1"/>
          <p:nvPr/>
        </p:nvSpPr>
        <p:spPr>
          <a:xfrm>
            <a:off x="9144000" y="646331"/>
            <a:ext cx="30480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Alteration consistent with CM.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Fine-grained alteration, possibly albite, K-feldspar, or quartz.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Magmatic plagioclase with corroded margins. Hydrothermal white mica replacing plagioclase, aligned with twinning.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generations of biotite. One magmatic and one hydrothermal. Lighter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phlogopitic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biotite replacing darker magmatic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bitotite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then replaced by chlorite.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Primary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-bearing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altering to produce phlogopite and rutile.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Opaques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associated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phlogopitic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biotite.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Paragenesis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then hydrothermal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white mica, rutile,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opaques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7398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1E0B-6E91-4FC9-BA9E-C640E92A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0E2490-51FC-43AA-B2BC-217B9A5755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96" y="2519966"/>
            <a:ext cx="3950208" cy="29626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BC36B8-E9E8-4860-9652-5B7E352E2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96" y="2519966"/>
            <a:ext cx="3950208" cy="2962656"/>
          </a:xfrm>
        </p:spPr>
      </p:pic>
    </p:spTree>
    <p:extLst>
      <p:ext uri="{BB962C8B-B14F-4D97-AF65-F5344CB8AC3E}">
        <p14:creationId xmlns:p14="http://schemas.microsoft.com/office/powerpoint/2010/main" val="2686921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3A1E-FEDF-4936-8162-321E236A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95D3AC-AAC3-48D7-B090-323846D328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823EAB-7D41-46FE-A580-D955A9BE4C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78695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D6D6-5828-47D6-B24E-0652425D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691CA3-25E8-4F54-8C30-2EACB6AFF4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16CCBD-070E-4701-861C-443422FDA2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134319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E701-F382-433D-85EF-B2419BE3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2B3A2-FC0E-4BC9-8DD6-65083A1F81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965" y="2273266"/>
            <a:ext cx="4320069" cy="345605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F723BF-857C-4359-9F7C-1C80613BD2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004" y="2273297"/>
            <a:ext cx="4319992" cy="3455994"/>
          </a:xfrm>
        </p:spPr>
      </p:pic>
    </p:spTree>
    <p:extLst>
      <p:ext uri="{BB962C8B-B14F-4D97-AF65-F5344CB8AC3E}">
        <p14:creationId xmlns:p14="http://schemas.microsoft.com/office/powerpoint/2010/main" val="3150671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CE41-3335-4F6F-BE48-3619F558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31D522-3030-4A75-A643-0A4E7A6511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B938C3-C22D-4604-819A-7CAA193164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004" y="2273297"/>
            <a:ext cx="4319992" cy="3455994"/>
          </a:xfrm>
        </p:spPr>
      </p:pic>
    </p:spTree>
    <p:extLst>
      <p:ext uri="{BB962C8B-B14F-4D97-AF65-F5344CB8AC3E}">
        <p14:creationId xmlns:p14="http://schemas.microsoft.com/office/powerpoint/2010/main" val="307572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SS3-1</a:t>
            </a:r>
          </a:p>
        </p:txBody>
      </p:sp>
    </p:spTree>
    <p:extLst>
      <p:ext uri="{BB962C8B-B14F-4D97-AF65-F5344CB8AC3E}">
        <p14:creationId xmlns:p14="http://schemas.microsoft.com/office/powerpoint/2010/main" val="2809011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K-feldspar, muscovite, biotite, titanite, epidote, zircon, barite, rutile, </a:t>
            </a:r>
            <a:r>
              <a:rPr lang="en-US" dirty="0" err="1"/>
              <a:t>allanite</a:t>
            </a:r>
            <a:r>
              <a:rPr lang="en-US" dirty="0"/>
              <a:t>, pyrite, galena</a:t>
            </a:r>
          </a:p>
        </p:txBody>
      </p:sp>
    </p:spTree>
    <p:extLst>
      <p:ext uri="{BB962C8B-B14F-4D97-AF65-F5344CB8AC3E}">
        <p14:creationId xmlns:p14="http://schemas.microsoft.com/office/powerpoint/2010/main" val="3989244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577D2-52CF-47D2-9DB3-5C610403A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037FC-D6F5-4E5E-9C21-2D80FA073B5B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SS3-1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68250-3F3F-4E4F-AFDC-0264A8B56C00}"/>
              </a:ext>
            </a:extLst>
          </p:cNvPr>
          <p:cNvSpPr txBox="1"/>
          <p:nvPr/>
        </p:nvSpPr>
        <p:spPr>
          <a:xfrm>
            <a:off x="9144000" y="646331"/>
            <a:ext cx="3048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Intrusive rock, porphyritic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WM alteration on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with corroded margins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Complete replacement of some grains with fine WM and silica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Magmatic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replaced by WM, hydrothermal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Opaques</a:t>
            </a:r>
            <a:r>
              <a:rPr lang="en-US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? Associated with rutile and hydrothermal </a:t>
            </a:r>
            <a:r>
              <a:rPr lang="en-US" dirty="0" err="1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qtz</a:t>
            </a:r>
            <a:r>
              <a:rPr lang="en-US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dirty="0" err="1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Typical of CM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associated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Wm replace feldspar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97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A8CE-91DE-44CF-A951-DA066789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3D1F63-C5A4-4BD4-A18C-5288525F5C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1393A7-2A91-4661-95B3-88CD3A1843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041695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1505-B927-4AA7-9F60-579BA137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9AC2FB-E1F8-49AF-9202-0411509172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FC30F-CBDE-46B7-8BB2-21A3CD1197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83A78-022C-4BF9-AD8A-31C6CC817A1F}"/>
              </a:ext>
            </a:extLst>
          </p:cNvPr>
          <p:cNvSpPr txBox="1"/>
          <p:nvPr/>
        </p:nvSpPr>
        <p:spPr>
          <a:xfrm>
            <a:off x="1257300" y="6176963"/>
            <a:ext cx="440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Barite</a:t>
            </a:r>
          </a:p>
        </p:txBody>
      </p:sp>
    </p:spTree>
    <p:extLst>
      <p:ext uri="{BB962C8B-B14F-4D97-AF65-F5344CB8AC3E}">
        <p14:creationId xmlns:p14="http://schemas.microsoft.com/office/powerpoint/2010/main" val="6134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SS3-2</a:t>
            </a:r>
          </a:p>
        </p:txBody>
      </p:sp>
    </p:spTree>
    <p:extLst>
      <p:ext uri="{BB962C8B-B14F-4D97-AF65-F5344CB8AC3E}">
        <p14:creationId xmlns:p14="http://schemas.microsoft.com/office/powerpoint/2010/main" val="1320055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chlorite, titanite, apatite, zircon, iron oxide, thorite, rutile, </a:t>
            </a:r>
            <a:r>
              <a:rPr lang="en-US" dirty="0" err="1"/>
              <a:t>allanite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61876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B3A58-D658-40A8-A316-2FC5DFE76F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BC5DC-1B9F-4701-B422-24609916B411}"/>
              </a:ext>
            </a:extLst>
          </p:cNvPr>
          <p:cNvSpPr txBox="1"/>
          <p:nvPr/>
        </p:nvSpPr>
        <p:spPr>
          <a:xfrm>
            <a:off x="10724932" y="0"/>
            <a:ext cx="14670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SS3-2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07B7F-C3A8-4421-B71E-A99B5D223007}"/>
              </a:ext>
            </a:extLst>
          </p:cNvPr>
          <p:cNvSpPr txBox="1"/>
          <p:nvPr/>
        </p:nvSpPr>
        <p:spPr>
          <a:xfrm>
            <a:off x="9144000" y="646331"/>
            <a:ext cx="3048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-rich porphyritic rock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Monzonite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protolith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WM alteration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corroded margins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Silicification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groundmass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WM on chlorite and rutile (that are replacing a mafic mineral?)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Pyrite with chlorite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bit of chlorite (retrograde at CM)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2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EFFE-8B35-4D01-B312-55E5F49A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BD8E9B-7D6A-44A1-92B0-19901E4B1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4" y="2273297"/>
            <a:ext cx="4319992" cy="345599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ADEA81-BB28-41B2-B0D3-E382FE563A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004" y="2273297"/>
            <a:ext cx="4319992" cy="34559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3B25D-5435-42A4-8F10-8321EF3D0AAC}"/>
              </a:ext>
            </a:extLst>
          </p:cNvPr>
          <p:cNvSpPr txBox="1"/>
          <p:nvPr/>
        </p:nvSpPr>
        <p:spPr>
          <a:xfrm>
            <a:off x="1269004" y="5943600"/>
            <a:ext cx="48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Scheelite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B87BA-19FE-4349-A91B-927813A8DAF6}"/>
              </a:ext>
            </a:extLst>
          </p:cNvPr>
          <p:cNvSpPr txBox="1"/>
          <p:nvPr/>
        </p:nvSpPr>
        <p:spPr>
          <a:xfrm>
            <a:off x="6603004" y="5943600"/>
            <a:ext cx="453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Pyrite</a:t>
            </a:r>
          </a:p>
        </p:txBody>
      </p:sp>
    </p:spTree>
    <p:extLst>
      <p:ext uri="{BB962C8B-B14F-4D97-AF65-F5344CB8AC3E}">
        <p14:creationId xmlns:p14="http://schemas.microsoft.com/office/powerpoint/2010/main" val="773489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AF50-B45F-4107-9FC9-88C2918D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029B19-41E8-4227-B521-50A0F41E79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A14138-FB0C-44CD-B41F-2BBAF2C9CB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706017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SS3-topright</a:t>
            </a:r>
          </a:p>
        </p:txBody>
      </p:sp>
    </p:spTree>
    <p:extLst>
      <p:ext uri="{BB962C8B-B14F-4D97-AF65-F5344CB8AC3E}">
        <p14:creationId xmlns:p14="http://schemas.microsoft.com/office/powerpoint/2010/main" val="15731028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biotite, chlorite, titanite, epidote, zircon, iron oxide, ilmenite, monazite, rutile</a:t>
            </a:r>
          </a:p>
        </p:txBody>
      </p:sp>
    </p:spTree>
    <p:extLst>
      <p:ext uri="{BB962C8B-B14F-4D97-AF65-F5344CB8AC3E}">
        <p14:creationId xmlns:p14="http://schemas.microsoft.com/office/powerpoint/2010/main" val="2121635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CA4FF-6AFD-4816-97DF-91969AC12B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32EB4-F022-4D72-B412-9111438F8715}"/>
              </a:ext>
            </a:extLst>
          </p:cNvPr>
          <p:cNvSpPr txBox="1"/>
          <p:nvPr/>
        </p:nvSpPr>
        <p:spPr>
          <a:xfrm>
            <a:off x="9237345" y="0"/>
            <a:ext cx="295465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SS3-topright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62A06-A5B0-4004-B652-EB28D268100A}"/>
              </a:ext>
            </a:extLst>
          </p:cNvPr>
          <p:cNvSpPr txBox="1"/>
          <p:nvPr/>
        </p:nvSpPr>
        <p:spPr>
          <a:xfrm>
            <a:off x="9144000" y="646331"/>
            <a:ext cx="3048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Porphyritic, monzonite (feldspar porphyry)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Magmatic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Similar to SS3-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Lots of WM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4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EFA7-13F8-4FF5-AB2A-3B7E5E2E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5CF07-A189-4AC5-966F-227DF63EF2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5AA136-3C1E-4AF1-A7E5-C867690E4D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159741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203E-282C-4440-9D4D-0A25264D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C6ED0-2159-4D7A-94C3-4AF2075EE0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711199-4C1F-4D17-8F44-413D6F1ACC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705969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SS49-4</a:t>
            </a:r>
          </a:p>
        </p:txBody>
      </p:sp>
    </p:spTree>
    <p:extLst>
      <p:ext uri="{BB962C8B-B14F-4D97-AF65-F5344CB8AC3E}">
        <p14:creationId xmlns:p14="http://schemas.microsoft.com/office/powerpoint/2010/main" val="3691274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quartz, K-feldspar, muscovite, apatite, zircon, iron oxide, monazite, rutile</a:t>
            </a:r>
          </a:p>
        </p:txBody>
      </p:sp>
    </p:spTree>
    <p:extLst>
      <p:ext uri="{BB962C8B-B14F-4D97-AF65-F5344CB8AC3E}">
        <p14:creationId xmlns:p14="http://schemas.microsoft.com/office/powerpoint/2010/main" val="3935250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65696-2B8E-4C1D-9991-944558AC91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7A0E7-B145-4EFD-BA36-D2BD23C6DE79}"/>
              </a:ext>
            </a:extLst>
          </p:cNvPr>
          <p:cNvSpPr txBox="1"/>
          <p:nvPr/>
        </p:nvSpPr>
        <p:spPr>
          <a:xfrm>
            <a:off x="10468451" y="0"/>
            <a:ext cx="172354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SS49-4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DC184-F23C-48C6-B1CE-C2112741801B}"/>
              </a:ext>
            </a:extLst>
          </p:cNvPr>
          <p:cNvSpPr txBox="1"/>
          <p:nvPr/>
        </p:nvSpPr>
        <p:spPr>
          <a:xfrm>
            <a:off x="9144000" y="646331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4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390A-0B12-4A45-90CD-4EEC9BD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4B426B-EAEC-4E96-BF88-63BA36E30A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4830AE-19DF-4DA6-A714-BEEB0D0CD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08325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70C-DDF9-4E49-8F1A-E2A1C2568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12A-4</a:t>
            </a:r>
          </a:p>
        </p:txBody>
      </p:sp>
    </p:spTree>
    <p:extLst>
      <p:ext uri="{BB962C8B-B14F-4D97-AF65-F5344CB8AC3E}">
        <p14:creationId xmlns:p14="http://schemas.microsoft.com/office/powerpoint/2010/main" val="390372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5F60-2D06-42DC-B34F-7AE133E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minerals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29C4-8E9B-4A7F-A3DE-B747AF87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Plagioclase, K-feldspar, biotite, chlorite, titanite, apatite, epidote, zircon, pyrite</a:t>
            </a:r>
          </a:p>
        </p:txBody>
      </p:sp>
    </p:spTree>
    <p:extLst>
      <p:ext uri="{BB962C8B-B14F-4D97-AF65-F5344CB8AC3E}">
        <p14:creationId xmlns:p14="http://schemas.microsoft.com/office/powerpoint/2010/main" val="178176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5FF14-F425-4A38-A1FF-9B98D6274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7412E-C014-410E-B45C-1C032731D62D}"/>
              </a:ext>
            </a:extLst>
          </p:cNvPr>
          <p:cNvSpPr txBox="1"/>
          <p:nvPr/>
        </p:nvSpPr>
        <p:spPr>
          <a:xfrm>
            <a:off x="10750580" y="0"/>
            <a:ext cx="14414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12A-4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A72A0-97EA-4BCB-9D45-3B1DD729DA81}"/>
              </a:ext>
            </a:extLst>
          </p:cNvPr>
          <p:cNvSpPr txBox="1"/>
          <p:nvPr/>
        </p:nvSpPr>
        <p:spPr>
          <a:xfrm>
            <a:off x="9144000" y="646331"/>
            <a:ext cx="3048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Porphyritic, highly altered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Zoned zircons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Magmatic biotite preserved (as opposed to shredded, hydrothermal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altered than 12A-2, less quartz in groundmass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core is darker. Alteration consistent with CM (WM and lighter biotite on darker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More distal alteration, less intensive, lots of texture preserved.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WM alteration of feldspar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Pyrite associated with very fine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qtz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alteration,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qtz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aggregate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2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6016</TotalTime>
  <Words>1131</Words>
  <Application>Microsoft Office PowerPoint</Application>
  <PresentationFormat>Widescreen</PresentationFormat>
  <Paragraphs>275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12A-2</vt:lpstr>
      <vt:lpstr>SEM minerals</vt:lpstr>
      <vt:lpstr>PowerPoint Presentation</vt:lpstr>
      <vt:lpstr>PowerPoint Presentation</vt:lpstr>
      <vt:lpstr>PowerPoint Presentation</vt:lpstr>
      <vt:lpstr>PowerPoint Presentation</vt:lpstr>
      <vt:lpstr>12A-4</vt:lpstr>
      <vt:lpstr>SEM minerals</vt:lpstr>
      <vt:lpstr>PowerPoint Presentation</vt:lpstr>
      <vt:lpstr>PowerPoint Presentation</vt:lpstr>
      <vt:lpstr>36A-2</vt:lpstr>
      <vt:lpstr>SEM minerals</vt:lpstr>
      <vt:lpstr>PowerPoint Presentation</vt:lpstr>
      <vt:lpstr>PowerPoint Presentation</vt:lpstr>
      <vt:lpstr>36A-3</vt:lpstr>
      <vt:lpstr>SEM minerals</vt:lpstr>
      <vt:lpstr>PowerPoint Presentation</vt:lpstr>
      <vt:lpstr>PowerPoint Presentation</vt:lpstr>
      <vt:lpstr>PowerPoint Presentation</vt:lpstr>
      <vt:lpstr>36A-4</vt:lpstr>
      <vt:lpstr>SEM minerals</vt:lpstr>
      <vt:lpstr>PowerPoint Presentation</vt:lpstr>
      <vt:lpstr>PowerPoint Presentation</vt:lpstr>
      <vt:lpstr>57A-2</vt:lpstr>
      <vt:lpstr>SEM minerals</vt:lpstr>
      <vt:lpstr>PowerPoint Presentation</vt:lpstr>
      <vt:lpstr>PowerPoint Presentation</vt:lpstr>
      <vt:lpstr>57A-4</vt:lpstr>
      <vt:lpstr>SEM minerals</vt:lpstr>
      <vt:lpstr>PowerPoint Presentation</vt:lpstr>
      <vt:lpstr>PowerPoint Presentation</vt:lpstr>
      <vt:lpstr>63A-1</vt:lpstr>
      <vt:lpstr>SEM minerals</vt:lpstr>
      <vt:lpstr>PowerPoint Presentation</vt:lpstr>
      <vt:lpstr>PowerPoint Presentation</vt:lpstr>
      <vt:lpstr>PowerPoint Presentation</vt:lpstr>
      <vt:lpstr>PowerPoint Presentation</vt:lpstr>
      <vt:lpstr>SS1-2</vt:lpstr>
      <vt:lpstr>SEM minerals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SS1-5</vt:lpstr>
      <vt:lpstr>SEM minerals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SS3-1</vt:lpstr>
      <vt:lpstr>SEM minerals</vt:lpstr>
      <vt:lpstr>PowerPoint Presentation</vt:lpstr>
      <vt:lpstr>PowerPoint Presentation</vt:lpstr>
      <vt:lpstr>PowerPoint Presentation</vt:lpstr>
      <vt:lpstr>SS3-2</vt:lpstr>
      <vt:lpstr>SEM minerals</vt:lpstr>
      <vt:lpstr>PowerPoint Presentation</vt:lpstr>
      <vt:lpstr>PowerPoint Presentation</vt:lpstr>
      <vt:lpstr>SS3-topright</vt:lpstr>
      <vt:lpstr>SEM minerals</vt:lpstr>
      <vt:lpstr>PowerPoint Presentation</vt:lpstr>
      <vt:lpstr>PowerPoint Presentation</vt:lpstr>
      <vt:lpstr>PowerPoint Presentation</vt:lpstr>
      <vt:lpstr>SS49-4</vt:lpstr>
      <vt:lpstr>SEM minerals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Malartic</dc:creator>
  <cp:lastModifiedBy>Caroline Taylor</cp:lastModifiedBy>
  <cp:revision>131</cp:revision>
  <dcterms:created xsi:type="dcterms:W3CDTF">2017-12-13T19:44:35Z</dcterms:created>
  <dcterms:modified xsi:type="dcterms:W3CDTF">2023-12-20T15:20:24Z</dcterms:modified>
</cp:coreProperties>
</file>